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553"/>
  </p:normalViewPr>
  <p:slideViewPr>
    <p:cSldViewPr snapToGrid="0">
      <p:cViewPr varScale="1">
        <p:scale>
          <a:sx n="104" d="100"/>
          <a:sy n="104" d="100"/>
        </p:scale>
        <p:origin x="4808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March 7-11,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780364539"/>
              </p:ext>
            </p:extLst>
          </p:nvPr>
        </p:nvGraphicFramePr>
        <p:xfrm>
          <a:off x="266700" y="1353538"/>
          <a:ext cx="3458675" cy="188680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3/10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3/14-3/18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Spring P</a:t>
                      </a:r>
                      <a:r>
                        <a:rPr lang="en-US" sz="1400" dirty="0" err="1">
                          <a:latin typeface="Comfortaa"/>
                        </a:rPr>
                        <a:t>i</a:t>
                      </a:r>
                      <a:r>
                        <a:rPr lang="en" sz="1400" dirty="0" err="1">
                          <a:latin typeface="Comfortaa"/>
                        </a:rPr>
                        <a:t>ctures</a:t>
                      </a: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Spring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Break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2393309596"/>
              </p:ext>
            </p:extLst>
          </p:nvPr>
        </p:nvGraphicFramePr>
        <p:xfrm>
          <a:off x="255031" y="3401393"/>
          <a:ext cx="3458675" cy="257547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7.1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Primer sight words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Writing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 dig, wig, cot, men, get, sun, fun)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100" u="none" strike="noStrike" cap="none" dirty="0">
                          <a:latin typeface="Comfortaa"/>
                        </a:rPr>
                        <a:t>Test on number id to 20, counting to 50 and counting from a given number to 50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658861565"/>
              </p:ext>
            </p:extLst>
          </p:nvPr>
        </p:nvGraphicFramePr>
        <p:xfrm>
          <a:off x="3803200" y="3293912"/>
          <a:ext cx="3676650" cy="370827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43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59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Don’t forget you can order yearbooks online.  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1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100" b="0" i="0" u="none" strike="noStrike" noProof="0" dirty="0"/>
                        <a:t>O</a:t>
                      </a:r>
                      <a:r>
                        <a:rPr lang="en-US" sz="1100" b="0" i="0" u="none" strike="noStrike" noProof="0" dirty="0"/>
                        <a:t>u</a:t>
                      </a:r>
                      <a:r>
                        <a:rPr lang="en" sz="11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5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9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909425952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Unknown number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Teen numbers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919563" y="356631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0" name="Picture 6" descr="Image preview">
            <a:extLst>
              <a:ext uri="{FF2B5EF4-FFF2-40B4-BE49-F238E27FC236}">
                <a16:creationId xmlns:a16="http://schemas.microsoft.com/office/drawing/2014/main" id="{694495C8-2771-3F45-9CD5-317641007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154" y="4115467"/>
            <a:ext cx="1018734" cy="883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" descr="91 SCHOOL YEARBOOK CLIPART - * Clipart">
            <a:extLst>
              <a:ext uri="{FF2B5EF4-FFF2-40B4-BE49-F238E27FC236}">
                <a16:creationId xmlns:a16="http://schemas.microsoft.com/office/drawing/2014/main" id="{34966334-36C5-A647-90A8-528BF13C9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413" y="4282546"/>
            <a:ext cx="1102083" cy="87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7  Week 1: Zoom In! 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147329145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Introduce: double consonants &amp; L blends,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ish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95637903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can I learn when 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 look closely?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188554383"/>
              </p:ext>
            </p:extLst>
          </p:nvPr>
        </p:nvGraphicFramePr>
        <p:xfrm>
          <a:off x="224238" y="3704048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75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77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Down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Off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So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will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914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234766589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Watch, wonder, world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 familiar, free, witness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Last Stop on Market Street and Not a Box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062391692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dig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wig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cot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men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get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sun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fun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Noticing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8348</TotalTime>
  <Words>379</Words>
  <Application>Microsoft Macintosh PowerPoint</Application>
  <PresentationFormat>Custom</PresentationFormat>
  <Paragraphs>95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Roboto Mono</vt:lpstr>
      <vt:lpstr>Oswald</vt:lpstr>
      <vt:lpstr>Comfortaa</vt:lpstr>
      <vt:lpstr>Arial</vt:lpstr>
      <vt:lpstr>Wingdings</vt:lpstr>
      <vt:lpstr>Simple Light</vt:lpstr>
      <vt:lpstr>We are SUPERheroes! Students Using their Powers to Engage in Reading!</vt:lpstr>
      <vt:lpstr>Module 7  Week 1: Zoom In!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874</cp:revision>
  <cp:lastPrinted>2022-01-31T13:42:33Z</cp:lastPrinted>
  <dcterms:modified xsi:type="dcterms:W3CDTF">2022-02-28T13:30:31Z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